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8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679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521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86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971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896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1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96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11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05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15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27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3587-B664-084A-95C2-F447DCFC44E0}" type="datetimeFigureOut">
              <a:rPr lang="en-US" smtClean="0"/>
              <a:t>09/09/13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31349-27CC-7947-8213-BAFBA691AC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60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studio.co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ielo.br/pdf/epsic/v7n1/1095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Introdução ao </a:t>
            </a:r>
            <a:r>
              <a:rPr lang="pt-BR" dirty="0" err="1" smtClean="0"/>
              <a:t>R</a:t>
            </a:r>
            <a:r>
              <a:rPr lang="pt-BR" dirty="0" smtClean="0"/>
              <a:t> para TRI 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Dr. Ricardo Primi</a:t>
            </a:r>
          </a:p>
          <a:p>
            <a:r>
              <a:rPr lang="pt-BR" sz="2800" dirty="0" smtClean="0"/>
              <a:t>USF-</a:t>
            </a:r>
            <a:r>
              <a:rPr lang="pt-BR" sz="2800" dirty="0" err="1" smtClean="0"/>
              <a:t>LabAPE</a:t>
            </a:r>
            <a:r>
              <a:rPr lang="pt-BR" sz="2800" dirty="0" smtClean="0"/>
              <a:t>- Programa de Mestrado e Doutorado em Avaliação Psicológica</a:t>
            </a:r>
          </a:p>
        </p:txBody>
      </p:sp>
      <p:pic>
        <p:nvPicPr>
          <p:cNvPr id="4" name="Imagem 12"/>
          <p:cNvPicPr/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65" y="468045"/>
            <a:ext cx="1448435" cy="896620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4967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89" y="400366"/>
            <a:ext cx="4740246" cy="59364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57690" y="1256308"/>
            <a:ext cx="2929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 smtClean="0"/>
              <a:t>http</a:t>
            </a:r>
            <a:r>
              <a:rPr lang="pt-BR" dirty="0" smtClean="0"/>
              <a:t>://</a:t>
            </a:r>
            <a:r>
              <a:rPr lang="pt-BR" dirty="0" err="1" smtClean="0"/>
              <a:t>www.statmethods.net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828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Tópicos	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Instalação</a:t>
            </a:r>
          </a:p>
          <a:p>
            <a:pPr lvl="1"/>
            <a:r>
              <a:rPr lang="pt-BR" dirty="0" smtClean="0">
                <a:hlinkClick r:id="rId2"/>
              </a:rPr>
              <a:t>http://cran.r-project.org</a:t>
            </a:r>
          </a:p>
          <a:p>
            <a:pPr lvl="1"/>
            <a:r>
              <a:rPr lang="pt-BR" dirty="0" smtClean="0">
                <a:hlinkClick r:id="rId2"/>
              </a:rPr>
              <a:t>http://www.rstudio.com</a:t>
            </a:r>
            <a:endParaRPr lang="pt-BR" dirty="0" smtClean="0"/>
          </a:p>
          <a:p>
            <a:r>
              <a:rPr lang="pt-BR" dirty="0" smtClean="0"/>
              <a:t>Pacotes</a:t>
            </a:r>
          </a:p>
          <a:p>
            <a:pPr lvl="1"/>
            <a:r>
              <a:rPr lang="pt-BR" dirty="0" err="1" smtClean="0"/>
              <a:t>Psych</a:t>
            </a:r>
            <a:r>
              <a:rPr lang="pt-BR" dirty="0" smtClean="0"/>
              <a:t> </a:t>
            </a:r>
          </a:p>
          <a:p>
            <a:pPr lvl="1"/>
            <a:r>
              <a:rPr lang="pt-BR" dirty="0" err="1" smtClean="0"/>
              <a:t>Ltm</a:t>
            </a: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988894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Tópicos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Leitura de dados</a:t>
            </a:r>
          </a:p>
          <a:p>
            <a:pPr lvl="1"/>
            <a:r>
              <a:rPr lang="pt-BR" dirty="0" smtClean="0"/>
              <a:t>SPSS</a:t>
            </a:r>
          </a:p>
          <a:p>
            <a:pPr lvl="1"/>
            <a:r>
              <a:rPr lang="pt-BR" dirty="0" smtClean="0"/>
              <a:t>Excel</a:t>
            </a:r>
          </a:p>
          <a:p>
            <a:r>
              <a:rPr lang="pt-BR" dirty="0" smtClean="0"/>
              <a:t>Salvar resultados</a:t>
            </a:r>
          </a:p>
          <a:p>
            <a:r>
              <a:rPr lang="pt-BR" dirty="0" smtClean="0"/>
              <a:t>Estrutura de dados / Objetos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2310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89" y="828344"/>
            <a:ext cx="8310515" cy="433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1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Primeira An</a:t>
            </a:r>
            <a:r>
              <a:rPr lang="pt-BR" dirty="0" smtClean="0"/>
              <a:t>álise TRI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hlinkClick r:id="rId2"/>
              </a:rPr>
              <a:t>http://www.scielo.br/pdf/epsic/v7n1/10953.</a:t>
            </a:r>
            <a:r>
              <a:rPr lang="pt-BR" dirty="0" smtClean="0">
                <a:hlinkClick r:id="rId2"/>
              </a:rPr>
              <a:t>pdf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An</a:t>
            </a:r>
            <a:r>
              <a:rPr lang="pt-BR" dirty="0" smtClean="0"/>
              <a:t>álise do teste RI</a:t>
            </a:r>
          </a:p>
          <a:p>
            <a:pPr lvl="1"/>
            <a:r>
              <a:rPr lang="pt-BR" dirty="0" smtClean="0"/>
              <a:t>16 itens </a:t>
            </a:r>
            <a:r>
              <a:rPr lang="pt-BR" smtClean="0"/>
              <a:t>de raciocínio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878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1492</TotalTime>
  <Words>83</Words>
  <Application>Microsoft Macintosh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Introdução ao R para TRI </vt:lpstr>
      <vt:lpstr>PowerPoint Presentation</vt:lpstr>
      <vt:lpstr>Tópicos </vt:lpstr>
      <vt:lpstr>Tópicos</vt:lpstr>
      <vt:lpstr>PowerPoint Presentation</vt:lpstr>
      <vt:lpstr>Primeira Análise TRI</vt:lpstr>
    </vt:vector>
  </TitlesOfParts>
  <Company>USF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Primi</dc:creator>
  <cp:lastModifiedBy>Ricardo Primi</cp:lastModifiedBy>
  <cp:revision>10</cp:revision>
  <dcterms:created xsi:type="dcterms:W3CDTF">2013-08-27T02:24:22Z</dcterms:created>
  <dcterms:modified xsi:type="dcterms:W3CDTF">2013-09-09T21:25:17Z</dcterms:modified>
</cp:coreProperties>
</file>